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257" r:id="rId3"/>
    <p:sldId id="317" r:id="rId4"/>
    <p:sldId id="318" r:id="rId5"/>
    <p:sldId id="319" r:id="rId6"/>
    <p:sldId id="320" r:id="rId7"/>
    <p:sldId id="322" r:id="rId8"/>
    <p:sldId id="321" r:id="rId9"/>
    <p:sldId id="32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5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6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7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5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4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310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63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6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7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9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2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2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1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1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62F0A-C35C-4314-9500-72175000C128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409E94-DE59-4917-A90A-F8A6F3997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1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93E7292-4FF8-442D-98B9-62837533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5" y="-12057"/>
            <a:ext cx="12192000" cy="68580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971EEB0-6FC4-47AF-849D-B3BD54851FD0}"/>
              </a:ext>
            </a:extLst>
          </p:cNvPr>
          <p:cNvSpPr/>
          <p:nvPr/>
        </p:nvSpPr>
        <p:spPr>
          <a:xfrm>
            <a:off x="-40189" y="-17053"/>
            <a:ext cx="12271261" cy="6875053"/>
          </a:xfrm>
          <a:prstGeom prst="rect">
            <a:avLst/>
          </a:prstGeom>
          <a:solidFill>
            <a:srgbClr val="5B96B8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ABCE5-6144-4C6D-8C37-868E653BDE9D}"/>
              </a:ext>
            </a:extLst>
          </p:cNvPr>
          <p:cNvSpPr txBox="1"/>
          <p:nvPr/>
        </p:nvSpPr>
        <p:spPr>
          <a:xfrm>
            <a:off x="13485" y="867364"/>
            <a:ext cx="11660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</a:rPr>
              <a:t>Participacion</a:t>
            </a:r>
            <a:r>
              <a:rPr lang="en-US" sz="6600" b="1" dirty="0">
                <a:solidFill>
                  <a:schemeClr val="bg1"/>
                </a:solidFill>
              </a:rPr>
              <a:t> de la </a:t>
            </a:r>
            <a:r>
              <a:rPr lang="en-US" sz="6600" b="1" dirty="0" err="1">
                <a:solidFill>
                  <a:schemeClr val="bg1"/>
                </a:solidFill>
              </a:rPr>
              <a:t>juventud</a:t>
            </a:r>
            <a:r>
              <a:rPr lang="en-US" sz="6600" b="1" dirty="0">
                <a:solidFill>
                  <a:schemeClr val="bg1"/>
                </a:solidFill>
              </a:rPr>
              <a:t> en el </a:t>
            </a:r>
            <a:r>
              <a:rPr lang="en-US" sz="6600" b="1" dirty="0" err="1">
                <a:solidFill>
                  <a:schemeClr val="bg1"/>
                </a:solidFill>
              </a:rPr>
              <a:t>desarollo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90E2C4-38D8-4A16-864E-13A531EAC6E7}"/>
              </a:ext>
            </a:extLst>
          </p:cNvPr>
          <p:cNvSpPr txBox="1"/>
          <p:nvPr/>
        </p:nvSpPr>
        <p:spPr>
          <a:xfrm>
            <a:off x="4084329" y="3814991"/>
            <a:ext cx="3480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Fannie Delavelle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EABFFA-049F-43CB-9A63-3496AEA76548}"/>
              </a:ext>
            </a:extLst>
          </p:cNvPr>
          <p:cNvSpPr/>
          <p:nvPr/>
        </p:nvSpPr>
        <p:spPr>
          <a:xfrm>
            <a:off x="4004552" y="4460323"/>
            <a:ext cx="3677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Ex Manager de la Cumbre de la Juventud del Banco Mundial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EEDAE6-068D-4124-9FAA-769726C8E0D7}"/>
              </a:ext>
            </a:extLst>
          </p:cNvPr>
          <p:cNvSpPr/>
          <p:nvPr/>
        </p:nvSpPr>
        <p:spPr>
          <a:xfrm>
            <a:off x="0" y="5876985"/>
            <a:ext cx="12192000" cy="912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8C4339-BD37-4782-816A-ACDDE1464BED}"/>
              </a:ext>
            </a:extLst>
          </p:cNvPr>
          <p:cNvSpPr txBox="1"/>
          <p:nvPr/>
        </p:nvSpPr>
        <p:spPr>
          <a:xfrm>
            <a:off x="1823412" y="5999786"/>
            <a:ext cx="98501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 err="1">
                <a:solidFill>
                  <a:srgbClr val="0888CC"/>
                </a:solidFill>
              </a:rPr>
              <a:t>Foro</a:t>
            </a:r>
            <a:r>
              <a:rPr lang="en-US" sz="3733" dirty="0">
                <a:solidFill>
                  <a:srgbClr val="0888CC"/>
                </a:solidFill>
              </a:rPr>
              <a:t> </a:t>
            </a:r>
            <a:r>
              <a:rPr lang="en-US" sz="3733" dirty="0" err="1">
                <a:solidFill>
                  <a:srgbClr val="0888CC"/>
                </a:solidFill>
              </a:rPr>
              <a:t>Internacional</a:t>
            </a:r>
            <a:r>
              <a:rPr lang="en-US" sz="3733" dirty="0">
                <a:solidFill>
                  <a:srgbClr val="0888CC"/>
                </a:solidFill>
              </a:rPr>
              <a:t> </a:t>
            </a:r>
            <a:r>
              <a:rPr lang="en-US" sz="3733" dirty="0" err="1">
                <a:solidFill>
                  <a:srgbClr val="0888CC"/>
                </a:solidFill>
              </a:rPr>
              <a:t>Democracia</a:t>
            </a:r>
            <a:r>
              <a:rPr lang="en-US" sz="3733" dirty="0">
                <a:solidFill>
                  <a:srgbClr val="0888CC"/>
                </a:solidFill>
              </a:rPr>
              <a:t> y </a:t>
            </a:r>
            <a:r>
              <a:rPr lang="en-US" sz="3733" dirty="0" err="1">
                <a:solidFill>
                  <a:srgbClr val="0888CC"/>
                </a:solidFill>
              </a:rPr>
              <a:t>Elecciones</a:t>
            </a:r>
            <a:endParaRPr lang="en-US" sz="3733" dirty="0">
              <a:solidFill>
                <a:srgbClr val="0888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7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7B690F-32D2-451B-8862-E64A21E0504F}"/>
              </a:ext>
            </a:extLst>
          </p:cNvPr>
          <p:cNvSpPr/>
          <p:nvPr/>
        </p:nvSpPr>
        <p:spPr>
          <a:xfrm>
            <a:off x="545583" y="1861345"/>
            <a:ext cx="3973943" cy="3440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chemeClr val="bg1"/>
                </a:solidFill>
              </a:rPr>
              <a:t>Más de 10,000 vistas en </a:t>
            </a:r>
            <a:r>
              <a:rPr lang="en-US" sz="2000" b="1" dirty="0" err="1">
                <a:solidFill>
                  <a:schemeClr val="bg1"/>
                </a:solidFill>
              </a:rPr>
              <a:t>línea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chemeClr val="bg1"/>
                </a:solidFill>
              </a:rPr>
              <a:t>500 </a:t>
            </a:r>
            <a:r>
              <a:rPr lang="en-US" sz="2000" b="1" dirty="0" err="1">
                <a:solidFill>
                  <a:schemeClr val="bg1"/>
                </a:solidFill>
              </a:rPr>
              <a:t>líderes</a:t>
            </a:r>
            <a:r>
              <a:rPr lang="en-US" sz="2000" b="1" dirty="0">
                <a:solidFill>
                  <a:schemeClr val="bg1"/>
                </a:solidFill>
              </a:rPr>
              <a:t> juveniles de 89 </a:t>
            </a:r>
            <a:r>
              <a:rPr lang="en-US" sz="2000" b="1" dirty="0" err="1">
                <a:solidFill>
                  <a:schemeClr val="bg1"/>
                </a:solidFill>
              </a:rPr>
              <a:t>países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schemeClr val="bg1"/>
                </a:solidFill>
              </a:rPr>
              <a:t>Dos </a:t>
            </a:r>
            <a:r>
              <a:rPr lang="en-US" sz="2000" b="1" dirty="0" err="1">
                <a:solidFill>
                  <a:schemeClr val="bg1"/>
                </a:solidFill>
              </a:rPr>
              <a:t>días</a:t>
            </a:r>
            <a:r>
              <a:rPr lang="en-US" sz="2000" b="1" dirty="0">
                <a:solidFill>
                  <a:schemeClr val="bg1"/>
                </a:solidFill>
              </a:rPr>
              <a:t> de </a:t>
            </a:r>
            <a:r>
              <a:rPr lang="en-US" sz="2000" b="1" dirty="0" err="1">
                <a:solidFill>
                  <a:schemeClr val="bg1"/>
                </a:solidFill>
              </a:rPr>
              <a:t>conferencias</a:t>
            </a:r>
            <a:r>
              <a:rPr lang="en-US" sz="2000" b="1" dirty="0">
                <a:solidFill>
                  <a:schemeClr val="bg1"/>
                </a:solidFill>
              </a:rPr>
              <a:t> y </a:t>
            </a:r>
            <a:r>
              <a:rPr lang="en-US" sz="2000" b="1" dirty="0" err="1">
                <a:solidFill>
                  <a:schemeClr val="bg1"/>
                </a:solidFill>
              </a:rPr>
              <a:t>talleres</a:t>
            </a:r>
            <a:endParaRPr lang="en-US" sz="20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ES" sz="2000" b="1" dirty="0">
                <a:solidFill>
                  <a:schemeClr val="bg1"/>
                </a:solidFill>
              </a:rPr>
              <a:t>Influir en la formulación de políticas del Banco Mundial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116C599-F9C3-44E3-B19E-2191E04B4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226879"/>
            <a:ext cx="5143500" cy="2391727"/>
          </a:xfrm>
          <a:prstGeom prst="rect">
            <a:avLst/>
          </a:prstGeom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AutoShape 4" descr="Image result for facebook logo">
            <a:extLst>
              <a:ext uri="{FF2B5EF4-FFF2-40B4-BE49-F238E27FC236}">
                <a16:creationId xmlns:a16="http://schemas.microsoft.com/office/drawing/2014/main" id="{EAEACA5A-B9D3-44AD-A1FF-991F2BB6C3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029A6-0CC4-4C59-89E1-28EFE7F7AC61}"/>
              </a:ext>
            </a:extLst>
          </p:cNvPr>
          <p:cNvSpPr txBox="1"/>
          <p:nvPr/>
        </p:nvSpPr>
        <p:spPr>
          <a:xfrm>
            <a:off x="802106" y="1700464"/>
            <a:ext cx="89996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3200" b="1" dirty="0"/>
              <a:t>Encontrar tu voz: definir su meta de vida</a:t>
            </a: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3200" b="1" dirty="0"/>
              <a:t>Poner intencionalidad y propósito a sus acciones</a:t>
            </a: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3200" b="1" dirty="0"/>
              <a:t>Comer el elefante un bocado a la vez</a:t>
            </a:r>
            <a:endParaRPr lang="en-U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MX" sz="3200" b="1" dirty="0"/>
              <a:t>Aprovechar las nuevas tecnologías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21719-67CC-43D3-BFA6-E97B8E3BD033}"/>
              </a:ext>
            </a:extLst>
          </p:cNvPr>
          <p:cNvSpPr txBox="1"/>
          <p:nvPr/>
        </p:nvSpPr>
        <p:spPr>
          <a:xfrm>
            <a:off x="1147010" y="540888"/>
            <a:ext cx="899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Como </a:t>
            </a:r>
            <a:r>
              <a:rPr lang="en-US" sz="3600" b="1" dirty="0" err="1"/>
              <a:t>tener</a:t>
            </a:r>
            <a:r>
              <a:rPr lang="en-US" sz="3600" b="1" dirty="0"/>
              <a:t> un </a:t>
            </a:r>
            <a:r>
              <a:rPr lang="en-US" sz="3600" b="1" dirty="0" err="1"/>
              <a:t>impacto</a:t>
            </a:r>
            <a:r>
              <a:rPr lang="en-US" sz="3600" b="1" dirty="0"/>
              <a:t> en </a:t>
            </a:r>
            <a:r>
              <a:rPr lang="en-US" sz="3600" b="1" dirty="0" err="1"/>
              <a:t>desarollo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18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029A6-0CC4-4C59-89E1-28EFE7F7AC61}"/>
              </a:ext>
            </a:extLst>
          </p:cNvPr>
          <p:cNvSpPr txBox="1"/>
          <p:nvPr/>
        </p:nvSpPr>
        <p:spPr>
          <a:xfrm>
            <a:off x="802106" y="1700464"/>
            <a:ext cx="8999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Qué legado quieres dejar en este mundo?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Qué tema de entusiasme más que cualquier otra?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Ejemplo: "Asegurar que las nuevas tecnologías se desarrollen teniendo en cuenta el impacto social"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21719-67CC-43D3-BFA6-E97B8E3BD033}"/>
              </a:ext>
            </a:extLst>
          </p:cNvPr>
          <p:cNvSpPr txBox="1"/>
          <p:nvPr/>
        </p:nvSpPr>
        <p:spPr>
          <a:xfrm>
            <a:off x="1147010" y="540888"/>
            <a:ext cx="899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Definir</a:t>
            </a:r>
            <a:r>
              <a:rPr lang="en-US" sz="3600" b="1" dirty="0"/>
              <a:t> </a:t>
            </a:r>
            <a:r>
              <a:rPr lang="en-US" sz="3600" b="1" dirty="0" err="1"/>
              <a:t>su</a:t>
            </a:r>
            <a:r>
              <a:rPr lang="en-US" sz="3600" b="1" dirty="0"/>
              <a:t> meta de </a:t>
            </a:r>
            <a:r>
              <a:rPr lang="en-US" sz="3600" b="1" dirty="0" err="1"/>
              <a:t>vida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2355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029A6-0CC4-4C59-89E1-28EFE7F7AC61}"/>
              </a:ext>
            </a:extLst>
          </p:cNvPr>
          <p:cNvSpPr txBox="1"/>
          <p:nvPr/>
        </p:nvSpPr>
        <p:spPr>
          <a:xfrm>
            <a:off x="802106" y="1700464"/>
            <a:ext cx="89996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Date un objetivo para cada evento al que vayas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Ejemplo: Influyendo el cumbre sobre el cambio climático en Francia en 2015 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21719-67CC-43D3-BFA6-E97B8E3BD033}"/>
              </a:ext>
            </a:extLst>
          </p:cNvPr>
          <p:cNvSpPr txBox="1"/>
          <p:nvPr/>
        </p:nvSpPr>
        <p:spPr>
          <a:xfrm>
            <a:off x="705853" y="500135"/>
            <a:ext cx="8999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Poner intencionalidad y propósito a sus acciones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274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029A6-0CC4-4C59-89E1-28EFE7F7AC61}"/>
              </a:ext>
            </a:extLst>
          </p:cNvPr>
          <p:cNvSpPr txBox="1"/>
          <p:nvPr/>
        </p:nvSpPr>
        <p:spPr>
          <a:xfrm>
            <a:off x="802106" y="1700464"/>
            <a:ext cx="8999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MX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Pensar grande, empezar pequeño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21719-67CC-43D3-BFA6-E97B8E3BD033}"/>
              </a:ext>
            </a:extLst>
          </p:cNvPr>
          <p:cNvSpPr txBox="1"/>
          <p:nvPr/>
        </p:nvSpPr>
        <p:spPr>
          <a:xfrm>
            <a:off x="705853" y="500135"/>
            <a:ext cx="899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/>
              <a:t>Comer el elefante un bocado a la vez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8373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029A6-0CC4-4C59-89E1-28EFE7F7AC61}"/>
              </a:ext>
            </a:extLst>
          </p:cNvPr>
          <p:cNvSpPr txBox="1"/>
          <p:nvPr/>
        </p:nvSpPr>
        <p:spPr>
          <a:xfrm>
            <a:off x="802106" y="1700464"/>
            <a:ext cx="89996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Ejemplo de </a:t>
            </a:r>
            <a:r>
              <a:rPr lang="es-ES" sz="3200" b="1" dirty="0" err="1"/>
              <a:t>Make</a:t>
            </a:r>
            <a:r>
              <a:rPr lang="es-ES" sz="3200" b="1" dirty="0"/>
              <a:t> </a:t>
            </a:r>
            <a:r>
              <a:rPr lang="es-ES" sz="3200" b="1" dirty="0" err="1"/>
              <a:t>it</a:t>
            </a:r>
            <a:r>
              <a:rPr lang="es-ES" sz="3200" b="1" dirty="0"/>
              <a:t> </a:t>
            </a:r>
            <a:r>
              <a:rPr lang="es-ES" sz="3200" b="1" dirty="0" err="1"/>
              <a:t>She</a:t>
            </a:r>
            <a:endParaRPr lang="es-E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Si el mundo fuera como las noticias en línea, solo una de cada tres personas sería una mujer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Una aplicación en línea par cambiar la representación de la mujeres en línea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21719-67CC-43D3-BFA6-E97B8E3BD033}"/>
              </a:ext>
            </a:extLst>
          </p:cNvPr>
          <p:cNvSpPr txBox="1"/>
          <p:nvPr/>
        </p:nvSpPr>
        <p:spPr>
          <a:xfrm>
            <a:off x="705853" y="500135"/>
            <a:ext cx="899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Aprovechar las nuevas tecnologías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1900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029A6-0CC4-4C59-89E1-28EFE7F7AC61}"/>
              </a:ext>
            </a:extLst>
          </p:cNvPr>
          <p:cNvSpPr txBox="1"/>
          <p:nvPr/>
        </p:nvSpPr>
        <p:spPr>
          <a:xfrm>
            <a:off x="802106" y="1700464"/>
            <a:ext cx="8999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30 minutos, 30 días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El primer pequeño paso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ES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b="1" dirty="0"/>
              <a:t>Cual nueva tecnología?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821719-67CC-43D3-BFA6-E97B8E3BD033}"/>
              </a:ext>
            </a:extLst>
          </p:cNvPr>
          <p:cNvSpPr txBox="1"/>
          <p:nvPr/>
        </p:nvSpPr>
        <p:spPr>
          <a:xfrm>
            <a:off x="705853" y="500135"/>
            <a:ext cx="899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Tres desafíos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4592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029A6-0CC4-4C59-89E1-28EFE7F7AC61}"/>
              </a:ext>
            </a:extLst>
          </p:cNvPr>
          <p:cNvSpPr txBox="1"/>
          <p:nvPr/>
        </p:nvSpPr>
        <p:spPr>
          <a:xfrm>
            <a:off x="1596190" y="2326106"/>
            <a:ext cx="8999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"Dispara hacia la luna; Incluso si fallas, aterrizarás entre las estrellas.”</a:t>
            </a:r>
          </a:p>
          <a:p>
            <a:endParaRPr lang="es-ES" sz="3200" b="1" dirty="0"/>
          </a:p>
          <a:p>
            <a:r>
              <a:rPr lang="es-ES" sz="2400" b="1" dirty="0"/>
              <a:t>Les Brown</a:t>
            </a:r>
          </a:p>
        </p:txBody>
      </p:sp>
    </p:spTree>
    <p:extLst>
      <p:ext uri="{BB962C8B-B14F-4D97-AF65-F5344CB8AC3E}">
        <p14:creationId xmlns:p14="http://schemas.microsoft.com/office/powerpoint/2010/main" val="30497660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240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Fannie Delavelle</dc:creator>
  <cp:lastModifiedBy>Fannie Delavelle</cp:lastModifiedBy>
  <cp:revision>4</cp:revision>
  <dcterms:created xsi:type="dcterms:W3CDTF">2019-10-21T03:34:39Z</dcterms:created>
  <dcterms:modified xsi:type="dcterms:W3CDTF">2019-10-21T04:01:31Z</dcterms:modified>
</cp:coreProperties>
</file>